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media/media1.mp4" ContentType="video/mp4"/>
  <Override PartName="/ppt/media/image2.png" ContentType="image/png"/>
  <Override PartName="/ppt/media/media3.mp4" ContentType="video/mp4"/>
  <Override PartName="/ppt/media/image4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media/image2.png>
</file>

<file path=ppt/media/image4.png>
</file>

<file path=ppt/media/media1.mp4>
</file>

<file path=ppt/media/media3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E025E16A-09F0-4A29-B825-95ABA7D7FF1A}" type="datetime">
              <a:rPr b="0" lang="fr-FR" sz="1200" spc="-1" strike="noStrike">
                <a:solidFill>
                  <a:srgbClr val="8b8b8b"/>
                </a:solidFill>
                <a:latin typeface="Calibri"/>
              </a:rPr>
              <a:t>14/04/2022</a:t>
            </a:fld>
            <a:endParaRPr b="0" lang="fr-FR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185EC0A-AC64-482E-B225-D66A0516AE7B}" type="slidenum">
              <a:rPr b="0" lang="fr-FR" sz="1200" spc="-1" strike="noStrike">
                <a:solidFill>
                  <a:srgbClr val="8b8b8b"/>
                </a:solidFill>
                <a:latin typeface="Calibri"/>
              </a:rPr>
              <a:t>5</a:t>
            </a:fld>
            <a:endParaRPr b="0" lang="fr-FR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Cliquez pour éditer le format du plan de texte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Second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Troisième niveau de plan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Quatrième niveau de plan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Cliquez pour modifier les styles du texte du masque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Deuxième niveau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Troisième niveau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Quatrième niveau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Cinquième niveau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83201772-06D2-408B-A554-BCB1A7F876AB}" type="datetime">
              <a:rPr b="0" lang="fr-FR" sz="1200" spc="-1" strike="noStrike">
                <a:solidFill>
                  <a:srgbClr val="8b8b8b"/>
                </a:solidFill>
                <a:latin typeface="Calibri"/>
              </a:rPr>
              <a:t>14/04/2022</a:t>
            </a:fld>
            <a:endParaRPr b="0" lang="fr-FR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C6DA776-70D3-49A6-AF2F-D32F53CF1F8C}" type="slidenum">
              <a:rPr b="0" lang="fr-FR" sz="1200" spc="-1" strike="noStrike">
                <a:solidFill>
                  <a:srgbClr val="8b8b8b"/>
                </a:solidFill>
                <a:latin typeface="Calibri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video" Target="../media/media1.mp4"/><Relationship Id="rId2" Type="http://schemas.microsoft.com/office/2007/relationships/media" Target="../media/media1.mp4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video" Target="../media/media3.mp4"/><Relationship Id="rId2" Type="http://schemas.microsoft.com/office/2007/relationships/media" Target="../media/media3.mp4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r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Calibri Light"/>
              </a:rPr>
              <a:t>Projet CSF – L1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Sous-titre 2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Valuence</a:t>
            </a:r>
            <a:endParaRPr b="0" lang="fr-F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re 1_2"/>
          <p:cNvSpPr txBox="1"/>
          <p:nvPr/>
        </p:nvSpPr>
        <p:spPr>
          <a:xfrm>
            <a:off x="838080" y="365040"/>
            <a:ext cx="10515240" cy="61149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fr-FR" sz="5400" spc="-1" strike="noStrike">
                <a:solidFill>
                  <a:srgbClr val="000000"/>
                </a:solidFill>
                <a:latin typeface="Calibri Light"/>
              </a:rPr>
              <a:t>Échelles du projet et viabilité</a:t>
            </a:r>
            <a:endParaRPr b="0" lang="fr-FR" sz="5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r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Calibri Light"/>
              </a:rPr>
              <a:t>Fin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Sous-titre 3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Merci de nous avoir écouté,</a:t>
            </a:r>
            <a:endParaRPr b="0" lang="fr-FR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Des questions ?</a:t>
            </a:r>
            <a:endParaRPr b="0" lang="fr-F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But du projet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Badger les cartes étudiantes aux différentes entrées du campus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Réaliser des statistiques variées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Faciliter l’accès à l’université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Structure du projet : Materiel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2 Kits Arduino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2 Capteurs RFID 16,56MHz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Nos cartes étudiantes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Un serveur dédié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Structure du projet : Back-End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Serveur en Python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Base de données SQLite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API mise à disposition du Front-End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re 1_0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Structure du projet : Algorithmie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1" name="Espace réservé du contenu 2_0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Détection d’une sortie en passant deux-fois au même endroit (si notre capteur fait office d’entrée/sortie)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Catégorisation (Ranger les élèves par portail comme le portail Informatique, Maths, etc.)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Structure du projet : Front-End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3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2227320" y="1825560"/>
            <a:ext cx="7735680" cy="4350960"/>
          </a:xfrm>
          <a:prstGeom prst="rect">
            <a:avLst/>
          </a:prstGeom>
          <a:ln w="0">
            <a:noFill/>
          </a:ln>
        </p:spPr>
      </p:pic>
      <p:sp>
        <p:nvSpPr>
          <p:cNvPr id="94" name="ZoneTexte 4"/>
          <p:cNvSpPr/>
          <p:nvPr/>
        </p:nvSpPr>
        <p:spPr>
          <a:xfrm>
            <a:off x="2227320" y="6291720"/>
            <a:ext cx="77356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Travaux en cours, le site ne ressemblera pas à 100% a cette illustration.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5366" fill="hold"/>
                                        <p:tgtEl>
                                          <p:spTgt spid="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seq>
              <p:cTn id="7" restart="whenNotActive" nodeType="interactiveSeq" fill="hold">
                <p:stCondLst>
                  <p:cond delay="0" evt="onClick">
                    <p:tgtEl>
                      <p:spTgt spid="93"/>
                    </p:tgtEl>
                  </p:cond>
                </p:stCondLst>
                <p:childTnLst>
                  <p:par>
                    <p:cTn id="8" fill="hold">
                      <p:stCondLst>
                        <p:cond delay="0" evt="onClick">
                          <p:tgtEl>
                            <p:spTgt spid="93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Structure du projet : Front-End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6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2227320" y="1825560"/>
            <a:ext cx="7735680" cy="4350960"/>
          </a:xfrm>
          <a:prstGeom prst="rect">
            <a:avLst/>
          </a:prstGeom>
          <a:ln w="0">
            <a:noFill/>
          </a:ln>
        </p:spPr>
      </p:pic>
      <p:sp>
        <p:nvSpPr>
          <p:cNvPr id="97" name="ZoneTexte 3"/>
          <p:cNvSpPr/>
          <p:nvPr/>
        </p:nvSpPr>
        <p:spPr>
          <a:xfrm>
            <a:off x="2227320" y="6291720"/>
            <a:ext cx="77356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Travaux en cours, le site ne ressemblera pas à 100% a cette illustration.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2" dur="indefinite" restart="never" nodeType="tmRoot">
          <p:childTnLst>
            <p:seq>
              <p:cTn id="13" dur="indefinite" nodeType="mainSeq"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17" dur="5366" fill="hold"/>
                                        <p:tgtEl>
                                          <p:spTgt spid="9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seq>
              <p:cTn id="18" restart="whenNotActive" nodeType="interactiveSeq" fill="hold">
                <p:stCondLst>
                  <p:cond delay="0" evt="onClick">
                    <p:tgtEl>
                      <p:spTgt spid="96"/>
                    </p:tgtEl>
                  </p:cond>
                </p:stCondLst>
                <p:childTnLst>
                  <p:par>
                    <p:cTn id="19" fill="hold">
                      <p:stCondLst>
                        <p:cond delay="0" evt="onClick">
                          <p:tgtEl>
                            <p:spTgt spid="96"/>
                          </p:tgtEl>
                        </p:cond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re 1_1"/>
          <p:cNvSpPr txBox="1"/>
          <p:nvPr/>
        </p:nvSpPr>
        <p:spPr>
          <a:xfrm>
            <a:off x="18000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Problèmes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Espace réservé du contenu 2_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l’API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Une utilisation à l’entrée du campus est loin d’être réalisable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Détecter les faux positifs et les faux négatifs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Solutions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Obtenir l’accès à l’API.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En plus de badger, capter les personnes qui passent.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</TotalTime>
  <Application>LibreOffice/7.1.2.2$Windows_x86 LibreOffice_project/8a45595d069ef5570103caea1b71cc9d82b2aae4</Application>
  <AppVersion>15.0000</AppVersion>
  <Words>147</Words>
  <Paragraphs>24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2022-04-08T12:41:12Z</dcterms:created>
  <dc:creator>Louis Dalmasso</dc:creator>
  <dc:description/>
  <dc:language>fr-FR</dc:language>
  <cp:lastModifiedBy/>
  <dcterms:modified xsi:type="dcterms:W3CDTF">2022-04-14T18:15:37Z</dcterms:modified>
  <cp:revision>16</cp:revision>
  <dc:subject/>
  <dc:title>Projet CSF – L1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2</vt:i4>
  </property>
  <property fmtid="{D5CDD505-2E9C-101B-9397-08002B2CF9AE}" pid="3" name="PresentationFormat">
    <vt:lpwstr>Grand écran</vt:lpwstr>
  </property>
  <property fmtid="{D5CDD505-2E9C-101B-9397-08002B2CF9AE}" pid="4" name="Slides">
    <vt:i4>11</vt:i4>
  </property>
</Properties>
</file>